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2" r:id="rId5"/>
    <p:sldId id="258" r:id="rId6"/>
    <p:sldId id="259" r:id="rId7"/>
    <p:sldId id="260" r:id="rId8"/>
    <p:sldId id="261" r:id="rId9"/>
    <p:sldId id="263" r:id="rId10"/>
    <p:sldId id="282" r:id="rId11"/>
    <p:sldId id="283" r:id="rId12"/>
    <p:sldId id="284" r:id="rId13"/>
    <p:sldId id="285" r:id="rId14"/>
    <p:sldId id="264" r:id="rId15"/>
    <p:sldId id="265" r:id="rId16"/>
    <p:sldId id="266" r:id="rId17"/>
    <p:sldId id="267" r:id="rId18"/>
    <p:sldId id="269" r:id="rId19"/>
    <p:sldId id="270" r:id="rId20"/>
    <p:sldId id="268" r:id="rId21"/>
    <p:sldId id="286" r:id="rId22"/>
    <p:sldId id="287" r:id="rId23"/>
    <p:sldId id="271" r:id="rId24"/>
    <p:sldId id="272" r:id="rId25"/>
    <p:sldId id="288" r:id="rId26"/>
    <p:sldId id="289" r:id="rId27"/>
    <p:sldId id="273" r:id="rId28"/>
    <p:sldId id="274" r:id="rId29"/>
    <p:sldId id="290" r:id="rId30"/>
    <p:sldId id="291" r:id="rId31"/>
    <p:sldId id="277" r:id="rId32"/>
    <p:sldId id="275" r:id="rId33"/>
    <p:sldId id="276" r:id="rId34"/>
    <p:sldId id="278" r:id="rId35"/>
    <p:sldId id="279" r:id="rId36"/>
    <p:sldId id="280" r:id="rId37"/>
    <p:sldId id="281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>
        <p:scale>
          <a:sx n="48" d="100"/>
          <a:sy n="48" d="100"/>
        </p:scale>
        <p:origin x="558" y="6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713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566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099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18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83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81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17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47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33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59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9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1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37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17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34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65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23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041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4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952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783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486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686FF-5F7F-4275-87FA-D12DAD500FB6}" type="datetimeFigureOut">
              <a:rPr lang="zh-TW" altLang="en-US" smtClean="0"/>
              <a:t>2018/4/10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62A4C-47F8-4742-B586-E92880776E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607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296E1-ACB3-42FC-9130-860ABFB0D9A3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2018/4/10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DCBA-1762-4AC1-9A0A-27C3A33A346A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19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026" name="Picture 2" descr="ãguess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579"/>
            <a:ext cx="6965667" cy="458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magic box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87" y="-287027"/>
            <a:ext cx="8088095" cy="808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46643" y="4686219"/>
            <a:ext cx="5672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 smtClean="0">
                <a:latin typeface="Comic Sans MS" panose="030F0702030302020204" pitchFamily="66" charset="0"/>
              </a:rPr>
              <a:t>Take a guess.</a:t>
            </a:r>
          </a:p>
          <a:p>
            <a:pPr algn="ctr"/>
            <a:r>
              <a:rPr lang="en-US" altLang="zh-TW" sz="6000" b="1" dirty="0" smtClean="0">
                <a:latin typeface="Comic Sans MS" panose="030F0702030302020204" pitchFamily="66" charset="0"/>
              </a:rPr>
              <a:t>What is it?</a:t>
            </a:r>
            <a:endParaRPr lang="zh-TW" altLang="en-US" sz="6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3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731876" y="1409695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dog</a:t>
            </a:r>
            <a:endParaRPr lang="zh-TW" altLang="en-US" sz="23900" b="1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  <p:pic>
        <p:nvPicPr>
          <p:cNvPr id="22530" name="Picture 2" descr="ãdo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18" y="144777"/>
            <a:ext cx="4945237" cy="630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1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063556" y="1532323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bird</a:t>
            </a:r>
            <a:endParaRPr lang="zh-TW" altLang="en-US" sz="23900" b="1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  <p:pic>
        <p:nvPicPr>
          <p:cNvPr id="23556" name="Picture 4" descr="ãbird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2" y="1606927"/>
            <a:ext cx="4828074" cy="362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86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524019" y="1483545"/>
            <a:ext cx="782038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rabbit</a:t>
            </a:r>
            <a:endParaRPr lang="zh-TW" altLang="en-US" sz="23900" b="1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  <p:pic>
        <p:nvPicPr>
          <p:cNvPr id="24578" name="Picture 2" descr="ãrabbit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918"/>
            <a:ext cx="4293704" cy="42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76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ãsmall ca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27" y="3742724"/>
            <a:ext cx="2905678" cy="290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02734" y="5614"/>
            <a:ext cx="10674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It is a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9600" b="1" dirty="0" smtClean="0">
                <a:latin typeface="Comic Sans MS" panose="030F0702030302020204" pitchFamily="66" charset="0"/>
              </a:rPr>
              <a:t>It is a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small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.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9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big 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24" y="2907840"/>
            <a:ext cx="3126775" cy="3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54765" y="-139148"/>
            <a:ext cx="10674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It is a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9600" b="1" dirty="0" smtClean="0">
                <a:latin typeface="Comic Sans MS" panose="030F0702030302020204" pitchFamily="66" charset="0"/>
              </a:rPr>
              <a:t>It is a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big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.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6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ãfat bir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26" y="3275748"/>
            <a:ext cx="4436304" cy="358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854765" y="-139148"/>
            <a:ext cx="106746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latin typeface="Comic Sans MS" panose="030F0702030302020204" pitchFamily="66" charset="0"/>
              </a:rPr>
              <a:t>It is a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en-US" altLang="zh-TW" sz="9600" b="1" dirty="0" smtClean="0">
                <a:latin typeface="Comic Sans MS" panose="030F0702030302020204" pitchFamily="66" charset="0"/>
              </a:rPr>
              <a:t>It is a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fat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r>
              <a:rPr lang="en-US" altLang="zh-TW" sz="9600" b="1" dirty="0" smtClean="0">
                <a:latin typeface="Comic Sans MS" panose="030F0702030302020204" pitchFamily="66" charset="0"/>
              </a:rPr>
              <a:t>.</a:t>
            </a:r>
            <a:endParaRPr lang="zh-TW" altLang="en-US" sz="9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4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27382" y="0"/>
            <a:ext cx="115293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It is a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US" altLang="zh-TW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It is a </a:t>
            </a:r>
            <a:r>
              <a:rPr lang="en-US" altLang="zh-TW" sz="9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thin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zh-TW" altLang="en-US" sz="9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40" y="3046988"/>
            <a:ext cx="2629729" cy="381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6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57315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b="1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要變成疑問句囉</a:t>
            </a:r>
            <a:r>
              <a:rPr lang="en-US" altLang="zh-TW" sz="6000" b="1" dirty="0" smtClean="0">
                <a:latin typeface="+mj-ea"/>
              </a:rPr>
              <a:t>!!</a:t>
            </a:r>
            <a:endParaRPr lang="zh-TW" altLang="en-US" sz="6000" b="1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5567" y="1467817"/>
            <a:ext cx="11353800" cy="4351338"/>
          </a:xfrm>
        </p:spPr>
        <p:txBody>
          <a:bodyPr>
            <a:normAutofit/>
          </a:bodyPr>
          <a:lstStyle/>
          <a:p>
            <a:r>
              <a:rPr lang="zh-TW" altLang="en-US" sz="72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把</a:t>
            </a:r>
            <a:r>
              <a:rPr lang="zh-TW" altLang="en-US" sz="7200" dirty="0" smtClean="0"/>
              <a:t> </a:t>
            </a:r>
            <a:r>
              <a:rPr lang="en-US" altLang="zh-TW" sz="7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is</a:t>
            </a:r>
            <a:r>
              <a:rPr lang="zh-TW" altLang="en-US" sz="72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移到最前面</a:t>
            </a:r>
            <a:r>
              <a:rPr lang="zh-TW" altLang="en-US" sz="7200" dirty="0" smtClean="0"/>
              <a:t>， </a:t>
            </a:r>
            <a:endParaRPr lang="en-US" altLang="zh-TW" sz="7200" dirty="0" smtClean="0"/>
          </a:p>
          <a:p>
            <a:pPr marL="0" indent="0">
              <a:buNone/>
            </a:pPr>
            <a:r>
              <a:rPr lang="en-US" altLang="zh-TW" sz="7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7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zh-TW" altLang="en-US" sz="72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變成大寫</a:t>
            </a:r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zh-TW" altLang="en-US" sz="7200" dirty="0" smtClean="0">
                <a:latin typeface="Comic Sans MS" panose="030F0702030302020204" pitchFamily="66" charset="0"/>
              </a:rPr>
              <a:t>，</a:t>
            </a:r>
            <a:r>
              <a:rPr lang="zh-TW" altLang="en-US" sz="72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句子最後加上</a:t>
            </a:r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en-US" altLang="zh-TW" sz="72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magic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45" y="3999256"/>
            <a:ext cx="3599622" cy="269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99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thin rabbi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331" y="2928729"/>
            <a:ext cx="69342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222512" y="477078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 it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en-US" altLang="zh-TW" sz="9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2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35495" y="377687"/>
            <a:ext cx="106547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16600" dirty="0" smtClean="0">
                <a:latin typeface="Comic Sans MS" panose="030F0702030302020204" pitchFamily="66" charset="0"/>
              </a:rPr>
              <a:t>es</a:t>
            </a:r>
            <a:r>
              <a:rPr lang="en-US" altLang="zh-TW" sz="1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 smtClean="0">
                <a:latin typeface="Comic Sans MS" panose="030F0702030302020204" pitchFamily="66" charset="0"/>
              </a:rPr>
              <a:t> it is</a:t>
            </a:r>
            <a:r>
              <a:rPr lang="en-US" altLang="zh-TW" sz="1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5495" y="3316600"/>
            <a:ext cx="114565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 smtClean="0">
                <a:latin typeface="Comic Sans MS" panose="030F0702030302020204" pitchFamily="66" charset="0"/>
              </a:rPr>
              <a:t>No</a:t>
            </a:r>
            <a:r>
              <a:rPr lang="en-US" altLang="zh-TW" sz="1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 smtClean="0">
                <a:latin typeface="Comic Sans MS" panose="030F0702030302020204" pitchFamily="66" charset="0"/>
              </a:rPr>
              <a:t> it isn</a:t>
            </a:r>
            <a:r>
              <a:rPr lang="en-US" altLang="zh-TW" sz="1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16600" dirty="0" smtClean="0">
                <a:latin typeface="Comic Sans MS" panose="030F0702030302020204" pitchFamily="66" charset="0"/>
              </a:rPr>
              <a:t>t</a:t>
            </a:r>
            <a:r>
              <a:rPr lang="en-US" altLang="zh-TW" sz="1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75590" y="0"/>
            <a:ext cx="11774557" cy="3316600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51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big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5"/>
          <a:stretch/>
        </p:blipFill>
        <p:spPr bwMode="auto">
          <a:xfrm>
            <a:off x="0" y="-1"/>
            <a:ext cx="60628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725707" y="1543867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big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65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thin rabbi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77" y="3226904"/>
            <a:ext cx="6934200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27382" y="477078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is a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fat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  <a:r>
              <a:rPr lang="en-US" altLang="zh-TW" sz="9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zh-TW" altLang="en-US" sz="9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3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35495" y="377687"/>
            <a:ext cx="106547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5495" y="3316600"/>
            <a:ext cx="114565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isn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75590" y="0"/>
            <a:ext cx="11774557" cy="3316600"/>
          </a:xfrm>
          <a:prstGeom prst="ellipse">
            <a:avLst/>
          </a:prstGeom>
          <a:noFill/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2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99591" y="516835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it a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en-US" altLang="zh-TW" sz="9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fat bir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34" y="2438763"/>
            <a:ext cx="5309220" cy="39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3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35495" y="377687"/>
            <a:ext cx="106547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5495" y="3316600"/>
            <a:ext cx="114565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isn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175590" y="0"/>
            <a:ext cx="11774557" cy="3316600"/>
          </a:xfrm>
          <a:prstGeom prst="ellipse">
            <a:avLst/>
          </a:prstGeom>
          <a:noFill/>
          <a:ln w="889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1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47869" y="576470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 it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small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r>
              <a:rPr lang="en-US" altLang="zh-TW" sz="9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zh-TW" altLang="en-US" sz="9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fat bir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91" y="2558033"/>
            <a:ext cx="5309220" cy="39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9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35495" y="377687"/>
            <a:ext cx="106547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5495" y="3316600"/>
            <a:ext cx="114565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isn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17443" y="3316600"/>
            <a:ext cx="11774557" cy="3316600"/>
          </a:xfrm>
          <a:prstGeom prst="ellipse">
            <a:avLst/>
          </a:prstGeom>
          <a:noFill/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918251" y="596347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s it a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en-US" altLang="zh-TW" sz="9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23" y="2524539"/>
            <a:ext cx="5310946" cy="391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向下箭號 1"/>
          <p:cNvSpPr/>
          <p:nvPr/>
        </p:nvSpPr>
        <p:spPr>
          <a:xfrm>
            <a:off x="5188226" y="2344912"/>
            <a:ext cx="636105" cy="15114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4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35495" y="377687"/>
            <a:ext cx="106547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5495" y="3353286"/>
            <a:ext cx="114565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isn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17443" y="3316600"/>
            <a:ext cx="11774557" cy="3316600"/>
          </a:xfrm>
          <a:prstGeom prst="ellipse">
            <a:avLst/>
          </a:prstGeom>
          <a:noFill/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2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24947" y="556591"/>
            <a:ext cx="115293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9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 it 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a </a:t>
            </a:r>
            <a:r>
              <a:rPr lang="en-US" altLang="zh-TW" sz="9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big</a:t>
            </a:r>
            <a:r>
              <a:rPr lang="en-US" altLang="zh-TW" sz="9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dog</a:t>
            </a:r>
            <a:r>
              <a:rPr lang="en-US" altLang="zh-TW" sz="9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  <a:endParaRPr lang="zh-TW" altLang="en-US" sz="9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 descr="ãdo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79" y="2464904"/>
            <a:ext cx="5231433" cy="385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5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35495" y="377687"/>
            <a:ext cx="106547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es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35495" y="3611704"/>
            <a:ext cx="114565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No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 it isn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altLang="zh-TW" sz="16600" dirty="0">
                <a:solidFill>
                  <a:prstClr val="black"/>
                </a:solidFill>
                <a:latin typeface="Comic Sans MS" panose="030F0702030302020204" pitchFamily="66" charset="0"/>
              </a:rPr>
              <a:t>t</a:t>
            </a:r>
            <a:r>
              <a:rPr lang="en-US" altLang="zh-TW" sz="1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TW" altLang="en-US" sz="1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17443" y="3316600"/>
            <a:ext cx="11774557" cy="3316600"/>
          </a:xfrm>
          <a:prstGeom prst="ellipse">
            <a:avLst/>
          </a:prstGeom>
          <a:noFill/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6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small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061"/>
            <a:ext cx="4303557" cy="38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4603531" y="1622693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s</a:t>
            </a:r>
            <a:r>
              <a:rPr lang="en-US" altLang="zh-TW" sz="23900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m</a:t>
            </a:r>
            <a:r>
              <a:rPr lang="en-US" altLang="zh-TW" sz="23900" b="1" dirty="0" smtClean="0">
                <a:solidFill>
                  <a:srgbClr val="0000FF"/>
                </a:solidFill>
                <a:latin typeface="EngTRESS B" panose="02000500000000000000" pitchFamily="2" charset="0"/>
              </a:rPr>
              <a:t>all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59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57600" y="0"/>
            <a:ext cx="5406887" cy="1325563"/>
          </a:xfrm>
        </p:spPr>
        <p:txBody>
          <a:bodyPr>
            <a:noAutofit/>
          </a:bodyPr>
          <a:lstStyle/>
          <a:p>
            <a:r>
              <a:rPr lang="en-US" altLang="zh-TW" sz="7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0"/>
                <a:cs typeface="Arial Unicode MS" panose="020B0604020202020204" pitchFamily="34" charset="-120"/>
              </a:rPr>
              <a:t>Attention!!!</a:t>
            </a:r>
            <a:endParaRPr lang="zh-TW" altLang="en-US" sz="7200" b="1" dirty="0">
              <a:solidFill>
                <a:srgbClr val="FF0000"/>
              </a:solidFill>
              <a:latin typeface="Comic Sans MS" panose="030F0702030302020204" pitchFamily="66" charset="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9458" name="Picture 2" descr="ãcaution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724" y="3048690"/>
            <a:ext cx="314325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0" y="1325563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latin typeface="Comic Sans MS" panose="030F0702030302020204" pitchFamily="66" charset="0"/>
              </a:rPr>
              <a:t>i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sn’t = is not. </a:t>
            </a:r>
            <a:endParaRPr lang="en-US" altLang="zh-TW" sz="5400" b="1" dirty="0" smtClean="0">
              <a:latin typeface="Comic Sans MS" panose="030F0702030302020204" pitchFamily="66" charset="0"/>
            </a:endParaRPr>
          </a:p>
          <a:p>
            <a:r>
              <a:rPr lang="en-US" altLang="zh-TW" sz="5400" b="1" dirty="0" smtClean="0">
                <a:latin typeface="Comic Sans MS" panose="030F0702030302020204" pitchFamily="66" charset="0"/>
              </a:rPr>
              <a:t>It is not.= 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 isn’t. </a:t>
            </a:r>
            <a:r>
              <a:rPr lang="zh-TW" altLang="en-US" sz="5400" b="1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或是</a:t>
            </a:r>
            <a:r>
              <a:rPr lang="zh-TW" altLang="en-US" sz="5400" b="1" dirty="0" smtClean="0">
                <a:latin typeface="Comic Sans MS" panose="030F0702030302020204" pitchFamily="66" charset="0"/>
              </a:rPr>
              <a:t> </a:t>
            </a:r>
            <a:r>
              <a:rPr lang="en-US" altLang="zh-TW" sz="54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It’s not.</a:t>
            </a:r>
            <a:endParaRPr lang="zh-TW" altLang="en-US" sz="54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4184855"/>
            <a:ext cx="9064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Y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es, it is.</a:t>
            </a:r>
            <a:r>
              <a:rPr lang="zh-TW" altLang="en-US" sz="5400" dirty="0" smtClean="0"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中的</a:t>
            </a:r>
            <a:r>
              <a:rPr lang="en-US" altLang="zh-TW" sz="5400" b="1" dirty="0" smtClean="0">
                <a:latin typeface="Comic Sans MS" panose="030F0702030302020204" pitchFamily="66" charset="0"/>
              </a:rPr>
              <a:t>it is</a:t>
            </a:r>
          </a:p>
          <a:p>
            <a:r>
              <a:rPr lang="zh-TW" altLang="en-US" sz="7200" b="1" u="sng" dirty="0" smtClean="0">
                <a:solidFill>
                  <a:srgbClr val="FF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不可以縮寫</a:t>
            </a:r>
            <a:r>
              <a:rPr lang="zh-TW" altLang="en-US" sz="5400" dirty="0" smtClean="0"/>
              <a:t>。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5306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768" t="44927" r="2753" b="16522"/>
          <a:stretch/>
        </p:blipFill>
        <p:spPr>
          <a:xfrm>
            <a:off x="5506278" y="1391477"/>
            <a:ext cx="6232658" cy="4020377"/>
          </a:xfrm>
          <a:prstGeom prst="rect">
            <a:avLst/>
          </a:prstGeom>
        </p:spPr>
      </p:pic>
      <p:pic>
        <p:nvPicPr>
          <p:cNvPr id="15362" name="Picture 2" descr="ãvideo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5" y="1391477"/>
            <a:ext cx="5360503" cy="40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82" t="5507" r="54057" b="15072"/>
          <a:stretch/>
        </p:blipFill>
        <p:spPr>
          <a:xfrm>
            <a:off x="-1" y="0"/>
            <a:ext cx="4980811" cy="6858000"/>
          </a:xfrm>
          <a:prstGeom prst="rect">
            <a:avLst/>
          </a:prstGeom>
        </p:spPr>
      </p:pic>
      <p:pic>
        <p:nvPicPr>
          <p:cNvPr id="18434" name="Picture 2" descr="ãliste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40" y="1904999"/>
            <a:ext cx="4572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3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0942" t="22610" r="6232" b="33788"/>
          <a:stretch/>
        </p:blipFill>
        <p:spPr>
          <a:xfrm>
            <a:off x="0" y="0"/>
            <a:ext cx="12184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4638" r="49493" b="14493"/>
          <a:stretch/>
        </p:blipFill>
        <p:spPr>
          <a:xfrm>
            <a:off x="0" y="0"/>
            <a:ext cx="5685183" cy="6827113"/>
          </a:xfrm>
          <a:prstGeom prst="rect">
            <a:avLst/>
          </a:prstGeom>
        </p:spPr>
      </p:pic>
      <p:pic>
        <p:nvPicPr>
          <p:cNvPr id="20482" name="Picture 2" descr="ãlisten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036" y="2595079"/>
            <a:ext cx="4762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30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290" t="22342" r="3188" b="19406"/>
          <a:stretch/>
        </p:blipFill>
        <p:spPr>
          <a:xfrm>
            <a:off x="0" y="914399"/>
            <a:ext cx="4253191" cy="453224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9855" t="10724" r="14710" b="40580"/>
          <a:stretch/>
        </p:blipFill>
        <p:spPr>
          <a:xfrm>
            <a:off x="3922869" y="218661"/>
            <a:ext cx="8269131" cy="6202018"/>
          </a:xfrm>
          <a:prstGeom prst="rect">
            <a:avLst/>
          </a:prstGeom>
        </p:spPr>
      </p:pic>
      <p:sp>
        <p:nvSpPr>
          <p:cNvPr id="7" name="橢圓形圖說文字 6"/>
          <p:cNvSpPr/>
          <p:nvPr/>
        </p:nvSpPr>
        <p:spPr>
          <a:xfrm>
            <a:off x="3922869" y="2385391"/>
            <a:ext cx="2179757" cy="1073426"/>
          </a:xfrm>
          <a:prstGeom prst="wedgeEllipseCallout">
            <a:avLst>
              <a:gd name="adj1" fmla="val -92877"/>
              <a:gd name="adj2" fmla="val 2625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848678" y="5943600"/>
            <a:ext cx="2074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00FF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路邊</a:t>
            </a:r>
            <a:endParaRPr lang="zh-TW" altLang="en-US" sz="4000" dirty="0">
              <a:solidFill>
                <a:srgbClr val="0000FF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</p:txBody>
      </p:sp>
      <p:sp>
        <p:nvSpPr>
          <p:cNvPr id="9" name="橢圓形圖說文字 8"/>
          <p:cNvSpPr/>
          <p:nvPr/>
        </p:nvSpPr>
        <p:spPr>
          <a:xfrm>
            <a:off x="7315200" y="3319670"/>
            <a:ext cx="1451113" cy="1073426"/>
          </a:xfrm>
          <a:prstGeom prst="wedgeEllipseCallout">
            <a:avLst>
              <a:gd name="adj1" fmla="val 60548"/>
              <a:gd name="adj2" fmla="val 15879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8262730" y="5474254"/>
            <a:ext cx="2074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00FF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主</a:t>
            </a:r>
            <a:r>
              <a:rPr lang="zh-TW" altLang="en-US" sz="4000" dirty="0">
                <a:solidFill>
                  <a:srgbClr val="0000FF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18767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è¸©é«è¹º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6" y="0"/>
            <a:ext cx="3578772" cy="689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612524" y="1563503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>
                <a:solidFill>
                  <a:srgbClr val="0000FF"/>
                </a:solidFill>
                <a:latin typeface="EngTRESS B" panose="02000500000000000000" pitchFamily="2" charset="0"/>
              </a:rPr>
              <a:t>tall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89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603531" y="1622693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>
                <a:solidFill>
                  <a:srgbClr val="0000FF"/>
                </a:solidFill>
                <a:latin typeface="EngTRESS B" panose="02000500000000000000" pitchFamily="2" charset="0"/>
              </a:rPr>
              <a:t>short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2052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0" y="2727543"/>
            <a:ext cx="3911929" cy="391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63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731876" y="1409695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>
                <a:solidFill>
                  <a:srgbClr val="0000FF"/>
                </a:solidFill>
                <a:latin typeface="EngTRESS B" panose="02000500000000000000" pitchFamily="2" charset="0"/>
              </a:rPr>
              <a:t>fat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5122" name="Picture 2" descr="ãbaymax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6" y="504329"/>
            <a:ext cx="5580993" cy="558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5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50373" y="1606928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>
                <a:solidFill>
                  <a:srgbClr val="0000FF"/>
                </a:solidFill>
                <a:latin typeface="EngTRESS B" panose="02000500000000000000" pitchFamily="2" charset="0"/>
              </a:rPr>
              <a:t>thin</a:t>
            </a:r>
            <a:endParaRPr lang="zh-TW" altLang="en-US" sz="23900" b="1" dirty="0">
              <a:solidFill>
                <a:srgbClr val="0000FF"/>
              </a:solidFill>
              <a:latin typeface="EngTRESS B" panose="02000500000000000000" pitchFamily="2" charset="0"/>
            </a:endParaRPr>
          </a:p>
        </p:txBody>
      </p:sp>
      <p:pic>
        <p:nvPicPr>
          <p:cNvPr id="4098" name="Picture 2" descr="ãFlint Lockwood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47" y="192382"/>
            <a:ext cx="2319612" cy="659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big and small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930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ãtall and short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r="2074" b="7175"/>
          <a:stretch/>
        </p:blipFill>
        <p:spPr bwMode="auto">
          <a:xfrm>
            <a:off x="4393096" y="221751"/>
            <a:ext cx="3756991" cy="663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ãfat and thinãçåçæå°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"/>
          <a:stretch/>
        </p:blipFill>
        <p:spPr bwMode="auto">
          <a:xfrm>
            <a:off x="8010938" y="1610138"/>
            <a:ext cx="4181061" cy="52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21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ãcat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0383"/>
            <a:ext cx="6380105" cy="334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731876" y="1409695"/>
            <a:ext cx="695259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3900" b="1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cat</a:t>
            </a:r>
            <a:endParaRPr lang="zh-TW" altLang="en-US" sz="23900" b="1" dirty="0">
              <a:solidFill>
                <a:srgbClr val="FF0000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8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209</Words>
  <Application>Microsoft Office PowerPoint</Application>
  <PresentationFormat>寬螢幕</PresentationFormat>
  <Paragraphs>48</Paragraphs>
  <Slides>36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36</vt:i4>
      </vt:variant>
    </vt:vector>
  </HeadingPairs>
  <TitlesOfParts>
    <vt:vector size="46" baseType="lpstr">
      <vt:lpstr>Arial Unicode MS</vt:lpstr>
      <vt:lpstr>王漢宗中楷體注音</vt:lpstr>
      <vt:lpstr>新細明體</vt:lpstr>
      <vt:lpstr>Arial</vt:lpstr>
      <vt:lpstr>Calibri</vt:lpstr>
      <vt:lpstr>Calibri Light</vt:lpstr>
      <vt:lpstr>Comic Sans MS</vt:lpstr>
      <vt:lpstr>EngTRESS B</vt:lpstr>
      <vt:lpstr>Office 佈景主題</vt:lpstr>
      <vt:lpstr>2_Office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要變成疑問句囉!!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Attention!!!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30</cp:revision>
  <dcterms:created xsi:type="dcterms:W3CDTF">2018-04-10T00:51:36Z</dcterms:created>
  <dcterms:modified xsi:type="dcterms:W3CDTF">2018-04-10T04:06:59Z</dcterms:modified>
</cp:coreProperties>
</file>